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05970475-AFDA-4050-A004-4C93849E2F76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2AC2F093-9207-40FE-BB27-35BDBFD01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23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0475-AFDA-4050-A004-4C93849E2F76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F093-9207-40FE-BB27-35BDBFD01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521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0475-AFDA-4050-A004-4C93849E2F76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F093-9207-40FE-BB27-35BDBFD01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025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0475-AFDA-4050-A004-4C93849E2F76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F093-9207-40FE-BB27-35BDBFD01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4642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0475-AFDA-4050-A004-4C93849E2F76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F093-9207-40FE-BB27-35BDBFD01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1411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0475-AFDA-4050-A004-4C93849E2F76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F093-9207-40FE-BB27-35BDBFD01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03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0475-AFDA-4050-A004-4C93849E2F76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F093-9207-40FE-BB27-35BDBFD01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9143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05970475-AFDA-4050-A004-4C93849E2F76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F093-9207-40FE-BB27-35BDBFD01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2732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05970475-AFDA-4050-A004-4C93849E2F76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F093-9207-40FE-BB27-35BDBFD01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032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0475-AFDA-4050-A004-4C93849E2F76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F093-9207-40FE-BB27-35BDBFD01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511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0475-AFDA-4050-A004-4C93849E2F76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F093-9207-40FE-BB27-35BDBFD01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97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0475-AFDA-4050-A004-4C93849E2F76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F093-9207-40FE-BB27-35BDBFD01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8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0475-AFDA-4050-A004-4C93849E2F76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F093-9207-40FE-BB27-35BDBFD01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952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0475-AFDA-4050-A004-4C93849E2F76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F093-9207-40FE-BB27-35BDBFD01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07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0475-AFDA-4050-A004-4C93849E2F76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F093-9207-40FE-BB27-35BDBFD01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431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0475-AFDA-4050-A004-4C93849E2F76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F093-9207-40FE-BB27-35BDBFD01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747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0475-AFDA-4050-A004-4C93849E2F76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F093-9207-40FE-BB27-35BDBFD01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082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05970475-AFDA-4050-A004-4C93849E2F76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2AC2F093-9207-40FE-BB27-35BDBFD01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930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Communist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567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Communism?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theory or system of social organization based on the holding of all property in common, actual ownership being ascribed to the community as a whole or the state.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459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I am a communist, a convinced communist! For some that may be fantasy. But to me it is my main goal.</a:t>
            </a:r>
          </a:p>
          <a:p>
            <a:pPr marL="0" indent="0" algn="ctr">
              <a:buNone/>
            </a:pPr>
            <a:r>
              <a:rPr lang="en-US" dirty="0" smtClean="0"/>
              <a:t>Mikhail Gorbachev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8180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28</TotalTime>
  <Words>63</Words>
  <Application>Microsoft Office PowerPoint</Application>
  <PresentationFormat>Widescreen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Ion Boardroom</vt:lpstr>
      <vt:lpstr>Communist</vt:lpstr>
      <vt:lpstr>What is Communism?</vt:lpstr>
      <vt:lpstr>PowerPoint Presentation</vt:lpstr>
    </vt:vector>
  </TitlesOfParts>
  <Company>Virginia Beach City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Communist</dc:title>
  <dc:creator>Vickie J. Dean</dc:creator>
  <cp:lastModifiedBy>Vickie J. Dean</cp:lastModifiedBy>
  <cp:revision>3</cp:revision>
  <dcterms:created xsi:type="dcterms:W3CDTF">2015-04-20T14:53:36Z</dcterms:created>
  <dcterms:modified xsi:type="dcterms:W3CDTF">2015-04-20T15:22:16Z</dcterms:modified>
</cp:coreProperties>
</file>